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9"/>
  </p:notesMasterIdLst>
  <p:sldIdLst>
    <p:sldId id="277" r:id="rId2"/>
    <p:sldId id="281" r:id="rId3"/>
    <p:sldId id="283" r:id="rId4"/>
    <p:sldId id="284" r:id="rId5"/>
    <p:sldId id="286" r:id="rId6"/>
    <p:sldId id="285" r:id="rId7"/>
    <p:sldId id="287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9961A-B2F9-479E-BAC3-26D2BF153241}" type="datetimeFigureOut">
              <a:rPr lang="pl-PL" smtClean="0"/>
              <a:t>29.12.2022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97A59-EF84-44BC-9851-9E25C0D6DE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27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324109AD-FAE6-47A0-975D-F73D0A36E7BF}" type="slidenum">
              <a:rPr kumimoji="0" lang="en-US" altLang="pl-PL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</a:t>
            </a:fld>
            <a:endParaRPr kumimoji="0" lang="en-US" altLang="pl-PL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0350" y="836613"/>
            <a:ext cx="7038975" cy="3959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6150" cy="4789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l-PL" altLang="pl-PL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653" y="2130273"/>
            <a:ext cx="10362696" cy="1470087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465" y="3886261"/>
            <a:ext cx="8535072" cy="1752379"/>
          </a:xfrm>
        </p:spPr>
        <p:txBody>
          <a:bodyPr/>
          <a:lstStyle>
            <a:lvl1pPr marL="0" indent="0" algn="ctr">
              <a:buNone/>
              <a:defRPr/>
            </a:lvl1pPr>
            <a:lvl2pPr marL="241905" indent="0" algn="ctr">
              <a:buNone/>
              <a:defRPr/>
            </a:lvl2pPr>
            <a:lvl3pPr marL="483809" indent="0" algn="ctr">
              <a:buNone/>
              <a:defRPr/>
            </a:lvl3pPr>
            <a:lvl4pPr marL="725714" indent="0" algn="ctr">
              <a:buNone/>
              <a:defRPr/>
            </a:lvl4pPr>
            <a:lvl5pPr marL="967618" indent="0" algn="ctr">
              <a:buNone/>
              <a:defRPr/>
            </a:lvl5pPr>
            <a:lvl6pPr marL="1209523" indent="0" algn="ctr">
              <a:buNone/>
              <a:defRPr/>
            </a:lvl6pPr>
            <a:lvl7pPr marL="1451427" indent="0" algn="ctr">
              <a:buNone/>
              <a:defRPr/>
            </a:lvl7pPr>
            <a:lvl8pPr marL="1693332" indent="0" algn="ctr">
              <a:buNone/>
              <a:defRPr/>
            </a:lvl8pPr>
            <a:lvl9pPr marL="1935236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05817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92328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28198" y="273274"/>
            <a:ext cx="2739756" cy="584246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8928" y="273274"/>
            <a:ext cx="8138639" cy="584246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1292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1058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367" y="4406653"/>
            <a:ext cx="10362696" cy="1362762"/>
          </a:xfrm>
        </p:spPr>
        <p:txBody>
          <a:bodyPr anchor="t"/>
          <a:lstStyle>
            <a:lvl1pPr algn="l">
              <a:defRPr sz="2116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367" y="2906804"/>
            <a:ext cx="10362696" cy="1499849"/>
          </a:xfrm>
        </p:spPr>
        <p:txBody>
          <a:bodyPr anchor="b"/>
          <a:lstStyle>
            <a:lvl1pPr marL="0" indent="0">
              <a:buNone/>
              <a:defRPr sz="1058"/>
            </a:lvl1pPr>
            <a:lvl2pPr marL="241905" indent="0">
              <a:buNone/>
              <a:defRPr sz="952"/>
            </a:lvl2pPr>
            <a:lvl3pPr marL="483809" indent="0">
              <a:buNone/>
              <a:defRPr sz="847"/>
            </a:lvl3pPr>
            <a:lvl4pPr marL="725714" indent="0">
              <a:buNone/>
              <a:defRPr sz="741"/>
            </a:lvl4pPr>
            <a:lvl5pPr marL="967618" indent="0">
              <a:buNone/>
              <a:defRPr sz="741"/>
            </a:lvl5pPr>
            <a:lvl6pPr marL="1209523" indent="0">
              <a:buNone/>
              <a:defRPr sz="741"/>
            </a:lvl6pPr>
            <a:lvl7pPr marL="1451427" indent="0">
              <a:buNone/>
              <a:defRPr sz="741"/>
            </a:lvl7pPr>
            <a:lvl8pPr marL="1693332" indent="0">
              <a:buNone/>
              <a:defRPr sz="741"/>
            </a:lvl8pPr>
            <a:lvl9pPr marL="1935236" indent="0">
              <a:buNone/>
              <a:defRPr sz="74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39989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8928" y="1604470"/>
            <a:ext cx="5439198" cy="4511272"/>
          </a:xfrm>
        </p:spPr>
        <p:txBody>
          <a:bodyPr/>
          <a:lstStyle>
            <a:lvl1pPr>
              <a:defRPr sz="1481"/>
            </a:lvl1pPr>
            <a:lvl2pPr>
              <a:defRPr sz="1270"/>
            </a:lvl2pPr>
            <a:lvl3pPr>
              <a:defRPr sz="1058"/>
            </a:lvl3pPr>
            <a:lvl4pPr>
              <a:defRPr sz="952"/>
            </a:lvl4pPr>
            <a:lvl5pPr>
              <a:defRPr sz="952"/>
            </a:lvl5pPr>
            <a:lvl6pPr>
              <a:defRPr sz="952"/>
            </a:lvl6pPr>
            <a:lvl7pPr>
              <a:defRPr sz="952"/>
            </a:lvl7pPr>
            <a:lvl8pPr>
              <a:defRPr sz="952"/>
            </a:lvl8pPr>
            <a:lvl9pPr>
              <a:defRPr sz="95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28756" y="1604470"/>
            <a:ext cx="5439198" cy="4511272"/>
          </a:xfrm>
        </p:spPr>
        <p:txBody>
          <a:bodyPr/>
          <a:lstStyle>
            <a:lvl1pPr>
              <a:defRPr sz="1481"/>
            </a:lvl1pPr>
            <a:lvl2pPr>
              <a:defRPr sz="1270"/>
            </a:lvl2pPr>
            <a:lvl3pPr>
              <a:defRPr sz="1058"/>
            </a:lvl3pPr>
            <a:lvl4pPr>
              <a:defRPr sz="952"/>
            </a:lvl4pPr>
            <a:lvl5pPr>
              <a:defRPr sz="952"/>
            </a:lvl5pPr>
            <a:lvl6pPr>
              <a:defRPr sz="952"/>
            </a:lvl6pPr>
            <a:lvl7pPr>
              <a:defRPr sz="952"/>
            </a:lvl7pPr>
            <a:lvl8pPr>
              <a:defRPr sz="952"/>
            </a:lvl8pPr>
            <a:lvl9pPr>
              <a:defRPr sz="95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25454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768" y="275078"/>
            <a:ext cx="10972464" cy="1142699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768" y="1535023"/>
            <a:ext cx="5387124" cy="639443"/>
          </a:xfrm>
        </p:spPr>
        <p:txBody>
          <a:bodyPr anchor="b"/>
          <a:lstStyle>
            <a:lvl1pPr marL="0" indent="0">
              <a:buNone/>
              <a:defRPr sz="1270" b="1"/>
            </a:lvl1pPr>
            <a:lvl2pPr marL="241905" indent="0">
              <a:buNone/>
              <a:defRPr sz="1058" b="1"/>
            </a:lvl2pPr>
            <a:lvl3pPr marL="483809" indent="0">
              <a:buNone/>
              <a:defRPr sz="952" b="1"/>
            </a:lvl3pPr>
            <a:lvl4pPr marL="725714" indent="0">
              <a:buNone/>
              <a:defRPr sz="847" b="1"/>
            </a:lvl4pPr>
            <a:lvl5pPr marL="967618" indent="0">
              <a:buNone/>
              <a:defRPr sz="847" b="1"/>
            </a:lvl5pPr>
            <a:lvl6pPr marL="1209523" indent="0">
              <a:buNone/>
              <a:defRPr sz="847" b="1"/>
            </a:lvl6pPr>
            <a:lvl7pPr marL="1451427" indent="0">
              <a:buNone/>
              <a:defRPr sz="847" b="1"/>
            </a:lvl7pPr>
            <a:lvl8pPr marL="1693332" indent="0">
              <a:buNone/>
              <a:defRPr sz="847" b="1"/>
            </a:lvl8pPr>
            <a:lvl9pPr marL="1935236" indent="0">
              <a:buNone/>
              <a:defRPr sz="847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768" y="2174467"/>
            <a:ext cx="5387124" cy="3952098"/>
          </a:xfrm>
        </p:spPr>
        <p:txBody>
          <a:bodyPr/>
          <a:lstStyle>
            <a:lvl1pPr>
              <a:defRPr sz="1270"/>
            </a:lvl1pPr>
            <a:lvl2pPr>
              <a:defRPr sz="1058"/>
            </a:lvl2pPr>
            <a:lvl3pPr>
              <a:defRPr sz="952"/>
            </a:lvl3pPr>
            <a:lvl4pPr>
              <a:defRPr sz="847"/>
            </a:lvl4pPr>
            <a:lvl5pPr>
              <a:defRPr sz="847"/>
            </a:lvl5pPr>
            <a:lvl6pPr>
              <a:defRPr sz="847"/>
            </a:lvl6pPr>
            <a:lvl7pPr>
              <a:defRPr sz="847"/>
            </a:lvl7pPr>
            <a:lvl8pPr>
              <a:defRPr sz="847"/>
            </a:lvl8pPr>
            <a:lvl9pPr>
              <a:defRPr sz="84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428" y="1535023"/>
            <a:ext cx="5388804" cy="639443"/>
          </a:xfrm>
        </p:spPr>
        <p:txBody>
          <a:bodyPr anchor="b"/>
          <a:lstStyle>
            <a:lvl1pPr marL="0" indent="0">
              <a:buNone/>
              <a:defRPr sz="1270" b="1"/>
            </a:lvl1pPr>
            <a:lvl2pPr marL="241905" indent="0">
              <a:buNone/>
              <a:defRPr sz="1058" b="1"/>
            </a:lvl2pPr>
            <a:lvl3pPr marL="483809" indent="0">
              <a:buNone/>
              <a:defRPr sz="952" b="1"/>
            </a:lvl3pPr>
            <a:lvl4pPr marL="725714" indent="0">
              <a:buNone/>
              <a:defRPr sz="847" b="1"/>
            </a:lvl4pPr>
            <a:lvl5pPr marL="967618" indent="0">
              <a:buNone/>
              <a:defRPr sz="847" b="1"/>
            </a:lvl5pPr>
            <a:lvl6pPr marL="1209523" indent="0">
              <a:buNone/>
              <a:defRPr sz="847" b="1"/>
            </a:lvl6pPr>
            <a:lvl7pPr marL="1451427" indent="0">
              <a:buNone/>
              <a:defRPr sz="847" b="1"/>
            </a:lvl7pPr>
            <a:lvl8pPr marL="1693332" indent="0">
              <a:buNone/>
              <a:defRPr sz="847" b="1"/>
            </a:lvl8pPr>
            <a:lvl9pPr marL="1935236" indent="0">
              <a:buNone/>
              <a:defRPr sz="847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428" y="2174467"/>
            <a:ext cx="5388804" cy="3952098"/>
          </a:xfrm>
        </p:spPr>
        <p:txBody>
          <a:bodyPr/>
          <a:lstStyle>
            <a:lvl1pPr>
              <a:defRPr sz="1270"/>
            </a:lvl1pPr>
            <a:lvl2pPr>
              <a:defRPr sz="1058"/>
            </a:lvl2pPr>
            <a:lvl3pPr>
              <a:defRPr sz="952"/>
            </a:lvl3pPr>
            <a:lvl4pPr>
              <a:defRPr sz="847"/>
            </a:lvl4pPr>
            <a:lvl5pPr>
              <a:defRPr sz="847"/>
            </a:lvl5pPr>
            <a:lvl6pPr>
              <a:defRPr sz="847"/>
            </a:lvl6pPr>
            <a:lvl7pPr>
              <a:defRPr sz="847"/>
            </a:lvl7pPr>
            <a:lvl8pPr>
              <a:defRPr sz="847"/>
            </a:lvl8pPr>
            <a:lvl9pPr>
              <a:defRPr sz="84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52674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4572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3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768" y="273274"/>
            <a:ext cx="4010527" cy="1161639"/>
          </a:xfrm>
        </p:spPr>
        <p:txBody>
          <a:bodyPr anchor="b"/>
          <a:lstStyle>
            <a:lvl1pPr algn="l">
              <a:defRPr sz="1058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437" y="273275"/>
            <a:ext cx="6815795" cy="5853290"/>
          </a:xfrm>
        </p:spPr>
        <p:txBody>
          <a:bodyPr/>
          <a:lstStyle>
            <a:lvl1pPr>
              <a:defRPr sz="1693"/>
            </a:lvl1pPr>
            <a:lvl2pPr>
              <a:defRPr sz="1481"/>
            </a:lvl2pPr>
            <a:lvl3pPr>
              <a:defRPr sz="1270"/>
            </a:lvl3pPr>
            <a:lvl4pPr>
              <a:defRPr sz="1058"/>
            </a:lvl4pPr>
            <a:lvl5pPr>
              <a:defRPr sz="1058"/>
            </a:lvl5pPr>
            <a:lvl6pPr>
              <a:defRPr sz="1058"/>
            </a:lvl6pPr>
            <a:lvl7pPr>
              <a:defRPr sz="1058"/>
            </a:lvl7pPr>
            <a:lvl8pPr>
              <a:defRPr sz="1058"/>
            </a:lvl8pPr>
            <a:lvl9pPr>
              <a:defRPr sz="1058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768" y="1434914"/>
            <a:ext cx="4010527" cy="4691651"/>
          </a:xfrm>
        </p:spPr>
        <p:txBody>
          <a:bodyPr/>
          <a:lstStyle>
            <a:lvl1pPr marL="0" indent="0">
              <a:buNone/>
              <a:defRPr sz="741"/>
            </a:lvl1pPr>
            <a:lvl2pPr marL="241905" indent="0">
              <a:buNone/>
              <a:defRPr sz="635"/>
            </a:lvl2pPr>
            <a:lvl3pPr marL="483809" indent="0">
              <a:buNone/>
              <a:defRPr sz="529"/>
            </a:lvl3pPr>
            <a:lvl4pPr marL="725714" indent="0">
              <a:buNone/>
              <a:defRPr sz="476"/>
            </a:lvl4pPr>
            <a:lvl5pPr marL="967618" indent="0">
              <a:buNone/>
              <a:defRPr sz="476"/>
            </a:lvl5pPr>
            <a:lvl6pPr marL="1209523" indent="0">
              <a:buNone/>
              <a:defRPr sz="476"/>
            </a:lvl6pPr>
            <a:lvl7pPr marL="1451427" indent="0">
              <a:buNone/>
              <a:defRPr sz="476"/>
            </a:lvl7pPr>
            <a:lvl8pPr marL="1693332" indent="0">
              <a:buNone/>
              <a:defRPr sz="476"/>
            </a:lvl8pPr>
            <a:lvl9pPr marL="1935236" indent="0">
              <a:buNone/>
              <a:defRPr sz="47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1061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518" y="4800781"/>
            <a:ext cx="7315536" cy="566389"/>
          </a:xfrm>
        </p:spPr>
        <p:txBody>
          <a:bodyPr anchor="b"/>
          <a:lstStyle>
            <a:lvl1pPr algn="l">
              <a:defRPr sz="1058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518" y="612386"/>
            <a:ext cx="7315536" cy="4115341"/>
          </a:xfrm>
        </p:spPr>
        <p:txBody>
          <a:bodyPr/>
          <a:lstStyle>
            <a:lvl1pPr marL="0" indent="0">
              <a:buNone/>
              <a:defRPr sz="1693"/>
            </a:lvl1pPr>
            <a:lvl2pPr marL="241905" indent="0">
              <a:buNone/>
              <a:defRPr sz="1481"/>
            </a:lvl2pPr>
            <a:lvl3pPr marL="483809" indent="0">
              <a:buNone/>
              <a:defRPr sz="1270"/>
            </a:lvl3pPr>
            <a:lvl4pPr marL="725714" indent="0">
              <a:buNone/>
              <a:defRPr sz="1058"/>
            </a:lvl4pPr>
            <a:lvl5pPr marL="967618" indent="0">
              <a:buNone/>
              <a:defRPr sz="1058"/>
            </a:lvl5pPr>
            <a:lvl6pPr marL="1209523" indent="0">
              <a:buNone/>
              <a:defRPr sz="1058"/>
            </a:lvl6pPr>
            <a:lvl7pPr marL="1451427" indent="0">
              <a:buNone/>
              <a:defRPr sz="1058"/>
            </a:lvl7pPr>
            <a:lvl8pPr marL="1693332" indent="0">
              <a:buNone/>
              <a:defRPr sz="1058"/>
            </a:lvl8pPr>
            <a:lvl9pPr marL="1935236" indent="0">
              <a:buNone/>
              <a:defRPr sz="1058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518" y="5367170"/>
            <a:ext cx="7315536" cy="805391"/>
          </a:xfrm>
        </p:spPr>
        <p:txBody>
          <a:bodyPr/>
          <a:lstStyle>
            <a:lvl1pPr marL="0" indent="0">
              <a:buNone/>
              <a:defRPr sz="741"/>
            </a:lvl1pPr>
            <a:lvl2pPr marL="241905" indent="0">
              <a:buNone/>
              <a:defRPr sz="635"/>
            </a:lvl2pPr>
            <a:lvl3pPr marL="483809" indent="0">
              <a:buNone/>
              <a:defRPr sz="529"/>
            </a:lvl3pPr>
            <a:lvl4pPr marL="725714" indent="0">
              <a:buNone/>
              <a:defRPr sz="476"/>
            </a:lvl4pPr>
            <a:lvl5pPr marL="967618" indent="0">
              <a:buNone/>
              <a:defRPr sz="476"/>
            </a:lvl5pPr>
            <a:lvl6pPr marL="1209523" indent="0">
              <a:buNone/>
              <a:defRPr sz="476"/>
            </a:lvl6pPr>
            <a:lvl7pPr marL="1451427" indent="0">
              <a:buNone/>
              <a:defRPr sz="476"/>
            </a:lvl7pPr>
            <a:lvl8pPr marL="1693332" indent="0">
              <a:buNone/>
              <a:defRPr sz="476"/>
            </a:lvl8pPr>
            <a:lvl9pPr marL="1935236" indent="0">
              <a:buNone/>
              <a:defRPr sz="47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9470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8928" y="273274"/>
            <a:ext cx="10959026" cy="11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Click to edit the title text format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928" y="1604470"/>
            <a:ext cx="10959026" cy="451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54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Click to edit the outline text format</a:t>
            </a:r>
          </a:p>
          <a:p>
            <a:pPr lvl="1"/>
            <a:r>
              <a:rPr lang="en-GB" altLang="pl-PL"/>
              <a:t>Second Outline Level</a:t>
            </a:r>
          </a:p>
          <a:p>
            <a:pPr lvl="2"/>
            <a:r>
              <a:rPr lang="en-GB" altLang="pl-PL"/>
              <a:t>Third Outline Level</a:t>
            </a:r>
          </a:p>
          <a:p>
            <a:pPr lvl="3"/>
            <a:r>
              <a:rPr lang="en-GB" altLang="pl-PL"/>
              <a:t>Fourth Outline Level</a:t>
            </a:r>
          </a:p>
          <a:p>
            <a:pPr lvl="4"/>
            <a:r>
              <a:rPr lang="en-GB" altLang="pl-PL"/>
              <a:t>Fifth Outline Level</a:t>
            </a:r>
          </a:p>
          <a:p>
            <a:pPr lvl="4"/>
            <a:r>
              <a:rPr lang="en-GB" altLang="pl-PL"/>
              <a:t>Sixth Outline Level</a:t>
            </a:r>
          </a:p>
          <a:p>
            <a:pPr lvl="4"/>
            <a:r>
              <a:rPr lang="en-GB" altLang="pl-PL"/>
              <a:t>Seventh Outline Level</a:t>
            </a:r>
          </a:p>
          <a:p>
            <a:pPr lvl="4"/>
            <a:r>
              <a:rPr lang="en-GB" altLang="pl-PL"/>
              <a:t>Eighth Outline Level</a:t>
            </a:r>
          </a:p>
          <a:p>
            <a:pPr lvl="4"/>
            <a:r>
              <a:rPr lang="en-GB" altLang="pl-PL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6150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+mj-lt"/>
          <a:ea typeface="Arial Unicode MS" pitchFamily="34" charset="-128"/>
          <a:cs typeface="+mj-cs"/>
        </a:defRPr>
      </a:lvl1pPr>
      <a:lvl2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2pPr>
      <a:lvl3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3pPr>
      <a:lvl4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4pPr>
      <a:lvl5pPr algn="l" defTabSz="241905" rtl="0" eaLnBrk="0" fontAlgn="base" hangingPunct="0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charset="0"/>
          <a:ea typeface="Arial Unicode MS" pitchFamily="34" charset="-128"/>
          <a:cs typeface="Arial Unicode MS" charset="0"/>
        </a:defRPr>
      </a:lvl5pPr>
      <a:lvl6pPr marL="1330475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6pPr>
      <a:lvl7pPr marL="1572379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7pPr>
      <a:lvl8pPr marL="1814284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8pPr>
      <a:lvl9pPr marL="2056188" indent="-120952" algn="l" defTabSz="241905" rtl="0" fontAlgn="base">
        <a:lnSpc>
          <a:spcPct val="7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cs typeface="Arial Unicode MS" charset="0"/>
        </a:defRPr>
      </a:lvl9pPr>
    </p:titleStyle>
    <p:bodyStyle>
      <a:lvl1pPr marL="181428" indent="-181428" algn="l" defTabSz="241905" rtl="0" eaLnBrk="0" fontAlgn="base" hangingPunct="0">
        <a:lnSpc>
          <a:spcPct val="75000"/>
        </a:lnSpc>
        <a:spcBef>
          <a:spcPct val="0"/>
        </a:spcBef>
        <a:spcAft>
          <a:spcPts val="748"/>
        </a:spcAft>
        <a:buClr>
          <a:srgbClr val="000000"/>
        </a:buClr>
        <a:buSzPct val="100000"/>
        <a:buFont typeface="Times New Roman" panose="02020603050405020304" pitchFamily="18" charset="0"/>
        <a:defRPr sz="2593">
          <a:solidFill>
            <a:srgbClr val="000000"/>
          </a:solidFill>
          <a:latin typeface="+mn-lt"/>
          <a:ea typeface="Arial Unicode MS" pitchFamily="34" charset="-128"/>
          <a:cs typeface="+mn-cs"/>
        </a:defRPr>
      </a:lvl1pPr>
      <a:lvl2pPr marL="393095" indent="-151190" algn="l" defTabSz="241905" rtl="0" eaLnBrk="0" fontAlgn="base" hangingPunct="0">
        <a:lnSpc>
          <a:spcPct val="75000"/>
        </a:lnSpc>
        <a:spcBef>
          <a:spcPct val="0"/>
        </a:spcBef>
        <a:spcAft>
          <a:spcPts val="602"/>
        </a:spcAft>
        <a:buClr>
          <a:srgbClr val="000000"/>
        </a:buClr>
        <a:buSzPct val="100000"/>
        <a:buFont typeface="Times New Roman" panose="02020603050405020304" pitchFamily="18" charset="0"/>
        <a:defRPr sz="1852">
          <a:solidFill>
            <a:srgbClr val="000000"/>
          </a:solidFill>
          <a:latin typeface="+mn-lt"/>
          <a:ea typeface="Arial Unicode MS" pitchFamily="34" charset="-128"/>
          <a:cs typeface="+mn-cs"/>
        </a:defRPr>
      </a:lvl2pPr>
      <a:lvl3pPr marL="604761" indent="-120952" algn="l" defTabSz="241905" rtl="0" eaLnBrk="0" fontAlgn="base" hangingPunct="0">
        <a:lnSpc>
          <a:spcPct val="75000"/>
        </a:lnSpc>
        <a:spcBef>
          <a:spcPct val="0"/>
        </a:spcBef>
        <a:spcAft>
          <a:spcPts val="450"/>
        </a:spcAft>
        <a:buClr>
          <a:srgbClr val="000000"/>
        </a:buClr>
        <a:buSzPct val="100000"/>
        <a:buFont typeface="Times New Roman" panose="02020603050405020304" pitchFamily="18" charset="0"/>
        <a:defRPr sz="1693">
          <a:solidFill>
            <a:srgbClr val="000000"/>
          </a:solidFill>
          <a:latin typeface="+mn-lt"/>
          <a:ea typeface="Arial Unicode MS" pitchFamily="34" charset="-128"/>
          <a:cs typeface="+mn-cs"/>
        </a:defRPr>
      </a:lvl3pPr>
      <a:lvl4pPr marL="846666" indent="-120952" algn="l" defTabSz="241905" rtl="0" eaLnBrk="0" fontAlgn="base" hangingPunct="0">
        <a:lnSpc>
          <a:spcPct val="75000"/>
        </a:lnSpc>
        <a:spcBef>
          <a:spcPct val="0"/>
        </a:spcBef>
        <a:spcAft>
          <a:spcPts val="304"/>
        </a:spcAft>
        <a:buClr>
          <a:srgbClr val="000000"/>
        </a:buClr>
        <a:buSzPct val="100000"/>
        <a:buFont typeface="Times New Roman" panose="02020603050405020304" pitchFamily="18" charset="0"/>
        <a:defRPr sz="1693">
          <a:solidFill>
            <a:srgbClr val="000000"/>
          </a:solidFill>
          <a:latin typeface="+mn-lt"/>
          <a:ea typeface="Arial Unicode MS" pitchFamily="34" charset="-128"/>
          <a:cs typeface="+mn-cs"/>
        </a:defRPr>
      </a:lvl4pPr>
      <a:lvl5pPr marL="1088570" indent="-120952" algn="l" defTabSz="241905" rtl="0" eaLnBrk="0" fontAlgn="base" hangingPunct="0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anose="02020603050405020304" pitchFamily="18" charset="0"/>
        <a:defRPr sz="1058">
          <a:solidFill>
            <a:srgbClr val="000000"/>
          </a:solidFill>
          <a:latin typeface="+mn-lt"/>
          <a:ea typeface="Arial Unicode MS" pitchFamily="34" charset="-128"/>
          <a:cs typeface="+mn-cs"/>
        </a:defRPr>
      </a:lvl5pPr>
      <a:lvl6pPr marL="1330475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6pPr>
      <a:lvl7pPr marL="1572379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7pPr>
      <a:lvl8pPr marL="1814284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8pPr>
      <a:lvl9pPr marL="2056188" indent="-120952" algn="l" defTabSz="241905" rtl="0" fontAlgn="base">
        <a:lnSpc>
          <a:spcPct val="75000"/>
        </a:lnSpc>
        <a:spcBef>
          <a:spcPct val="0"/>
        </a:spcBef>
        <a:spcAft>
          <a:spcPts val="152"/>
        </a:spcAft>
        <a:buClr>
          <a:srgbClr val="000000"/>
        </a:buClr>
        <a:buSzPct val="100000"/>
        <a:buFont typeface="Times New Roman" pitchFamily="16" charset="0"/>
        <a:defRPr sz="1058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1pPr>
      <a:lvl2pPr marL="241905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2pPr>
      <a:lvl3pPr marL="483809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3pPr>
      <a:lvl4pPr marL="725714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4pPr>
      <a:lvl5pPr marL="967618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5pPr>
      <a:lvl6pPr marL="1209523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6pPr>
      <a:lvl7pPr marL="1451427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7pPr>
      <a:lvl8pPr marL="1693332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8pPr>
      <a:lvl9pPr marL="1935236" algn="l" defTabSz="483809" rtl="0" eaLnBrk="1" latinLnBrk="0" hangingPunct="1">
        <a:defRPr sz="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1615489" y="1606755"/>
            <a:ext cx="882482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Program Priorytetowy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„Czyste Powietrze”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zmiany programu’2023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odpowiedź na obecne </a:t>
            </a:r>
            <a:r>
              <a:rPr kumimoji="0" lang="pl-PL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anose="020B0603020202020204" pitchFamily="34" charset="0"/>
              </a:rPr>
              <a:t>potrzeby Polaków</a:t>
            </a:r>
            <a:endParaRPr kumimoji="0" lang="pl-PL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824173" y="615412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pl-PL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ogłoszenie zmian, 15 grudnia 2022 r.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961"/>
            <a:ext cx="2824173" cy="1742183"/>
          </a:xfrm>
          <a:prstGeom prst="rect">
            <a:avLst/>
          </a:prstGeom>
        </p:spPr>
      </p:pic>
      <p:pic>
        <p:nvPicPr>
          <p:cNvPr id="7" name="Graphic 11">
            <a:extLst>
              <a:ext uri="{FF2B5EF4-FFF2-40B4-BE49-F238E27FC236}">
                <a16:creationId xmlns:a16="http://schemas.microsoft.com/office/drawing/2014/main" id="{17BEA3BB-745A-C140-8FF4-597D2812D4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773" y="-500960"/>
            <a:ext cx="2850968" cy="28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89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8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" y="0"/>
            <a:ext cx="1217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5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8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0"/>
            <a:ext cx="1218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4_Czyste Powietrze animacja_NFOSiGW_1920x1080-aud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-70866"/>
            <a:ext cx="10947513" cy="61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7417</TotalTime>
  <Words>22</Words>
  <Application>Microsoft Office PowerPoint</Application>
  <PresentationFormat>Panoramiczny</PresentationFormat>
  <Paragraphs>8</Paragraphs>
  <Slides>7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Calibri</vt:lpstr>
      <vt:lpstr>Times New Roman</vt:lpstr>
      <vt:lpstr>Trebuchet MS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NFOSiGW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Czarnecka Aleksandra</dc:creator>
  <cp:lastModifiedBy>Urząd Gminy Reńska Wieś 25.01.2017</cp:lastModifiedBy>
  <cp:revision>20</cp:revision>
  <dcterms:created xsi:type="dcterms:W3CDTF">2022-12-07T09:52:07Z</dcterms:created>
  <dcterms:modified xsi:type="dcterms:W3CDTF">2022-12-29T13:52:29Z</dcterms:modified>
</cp:coreProperties>
</file>